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0" r:id="rId10"/>
    <p:sldId id="261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6" r:id="rId19"/>
    <p:sldId id="268" r:id="rId20"/>
    <p:sldId id="269" r:id="rId21"/>
    <p:sldId id="26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2A39-C882-4E49-9F5E-33BA9DAB1557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2A2C9-F16A-4EB1-A1E3-DD7E4CE81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9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D1DB6-DDC9-4080-9FAA-5C8052D45CB2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76C5-42C7-45F1-9403-8CA238051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5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6995-14BB-49C2-AC3C-E8396DD01375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953D-FF88-4EB8-B805-DD6B28E43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8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368F-0A7E-4F67-9817-29E46C1107BE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AE61-9B03-4CC2-87D3-58168963E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45F13-24AC-47A1-B08C-FADBE117FE00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1D6E-4D8A-4C35-BCE8-5C7A107C0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0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009A-343A-457A-B6F9-74B63EB209E5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7300-E041-4894-AB68-DCF36EFC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AF07-FEEA-4500-A99A-B3ED1ACB0B75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857B2-D429-4C31-A7F0-B4E01B90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1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464A8-D0E2-4AD5-B047-50E6D816302A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18080-562B-429E-BF34-C95E52F2B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3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2E51-ACFE-47DC-B49C-8B4A7C6D953B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EF46-1E85-4D36-9775-0CF8157F0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7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EA0F-CAA7-4EF2-BBD0-77EFF13BB7F3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311D9-8AB2-4638-ABB4-78BD70503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DAD9-7F43-4B6E-A50F-4BE9C4F916DF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D2D12-242A-436D-AD24-E6C31A2B1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31E13E-83F9-40EF-B486-D48D0705CC44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500DC-AA9C-4F1A-A5DB-ECBE13A00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7.3  Rotations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Advanced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Triangle RST has coordinates R(-2,3), S(0,4), and T(3,1).  If triangle RST is rotated 90 degrees clockwise about the origin.  What are the coordinates of the new vertices?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Rotation of </a:t>
            </a:r>
            <a:r>
              <a:rPr lang="en-US" dirty="0" smtClean="0">
                <a:solidFill>
                  <a:srgbClr val="FF0000"/>
                </a:solidFill>
              </a:rPr>
              <a:t>90° clockwise </a:t>
            </a:r>
            <a:r>
              <a:rPr lang="en-US" dirty="0" smtClean="0"/>
              <a:t>or ___</a:t>
            </a:r>
            <a:r>
              <a:rPr lang="en-US" dirty="0"/>
              <a:t> </a:t>
            </a:r>
            <a:r>
              <a:rPr lang="en-US" dirty="0" smtClean="0"/>
              <a:t>° counterclockwise </a:t>
            </a:r>
            <a:r>
              <a:rPr lang="en-US" dirty="0" smtClean="0">
                <a:solidFill>
                  <a:srgbClr val="00B050"/>
                </a:solidFill>
              </a:rPr>
              <a:t>about the origin </a:t>
            </a:r>
            <a:r>
              <a:rPr lang="en-US" dirty="0" smtClean="0"/>
              <a:t>can be described as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(x, y)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(y, -x)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4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Rotation of </a:t>
            </a:r>
            <a:r>
              <a:rPr lang="en-US" dirty="0" smtClean="0">
                <a:solidFill>
                  <a:srgbClr val="FF0000"/>
                </a:solidFill>
              </a:rPr>
              <a:t>270° clockwise </a:t>
            </a:r>
            <a:r>
              <a:rPr lang="en-US" dirty="0" smtClean="0"/>
              <a:t>or ___</a:t>
            </a:r>
            <a:r>
              <a:rPr lang="en-US" dirty="0"/>
              <a:t> </a:t>
            </a:r>
            <a:r>
              <a:rPr lang="en-US" dirty="0" smtClean="0"/>
              <a:t>° counterclockwise </a:t>
            </a:r>
            <a:r>
              <a:rPr lang="en-US" dirty="0" smtClean="0">
                <a:solidFill>
                  <a:srgbClr val="00B050"/>
                </a:solidFill>
              </a:rPr>
              <a:t>about the origin </a:t>
            </a:r>
            <a:r>
              <a:rPr lang="en-US" dirty="0" smtClean="0"/>
              <a:t>can be described as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(x, y)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(-y, x)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0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Rotation of </a:t>
            </a:r>
            <a:r>
              <a:rPr lang="en-US" dirty="0" smtClean="0">
                <a:solidFill>
                  <a:srgbClr val="FF0000"/>
                </a:solidFill>
              </a:rPr>
              <a:t>180°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about the origin</a:t>
            </a:r>
          </a:p>
          <a:p>
            <a:pPr marL="0" indent="0" algn="ctr">
              <a:buNone/>
            </a:pPr>
            <a:r>
              <a:rPr lang="en-US" dirty="0" smtClean="0"/>
              <a:t>can be described as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(x, y)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(-x, -y)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6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quadrilateral has vertices A(-2, 0), B(-3, 2), C(-2, 4), and D(-1, 2).  Give the vertices of the image after the described rotations.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180° about the origin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90° clockwise about </a:t>
            </a:r>
            <a:r>
              <a:rPr lang="en-US" dirty="0"/>
              <a:t>the origin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270° </a:t>
            </a:r>
            <a:r>
              <a:rPr lang="en-US" dirty="0"/>
              <a:t>clockwise </a:t>
            </a:r>
            <a:r>
              <a:rPr lang="en-US" dirty="0" smtClean="0"/>
              <a:t>about </a:t>
            </a:r>
            <a:r>
              <a:rPr lang="en-US" dirty="0"/>
              <a:t>the origin</a:t>
            </a:r>
          </a:p>
        </p:txBody>
      </p:sp>
    </p:spTree>
    <p:extLst>
      <p:ext uri="{BB962C8B-B14F-4D97-AF65-F5344CB8AC3E}">
        <p14:creationId xmlns:p14="http://schemas.microsoft.com/office/powerpoint/2010/main" val="15768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triangle has vertices F(-3, </a:t>
            </a:r>
            <a:r>
              <a:rPr lang="en-US" dirty="0"/>
              <a:t>3</a:t>
            </a:r>
            <a:r>
              <a:rPr lang="en-US" dirty="0" smtClean="0"/>
              <a:t>), G(1, </a:t>
            </a:r>
            <a:r>
              <a:rPr lang="en-US" dirty="0"/>
              <a:t>3</a:t>
            </a:r>
            <a:r>
              <a:rPr lang="en-US" dirty="0" smtClean="0"/>
              <a:t>), and H(1, 1).  Give the vertices of the image after the described rotations.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180° about the origin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90° </a:t>
            </a:r>
            <a:r>
              <a:rPr lang="en-US" dirty="0"/>
              <a:t>clockwise </a:t>
            </a:r>
            <a:r>
              <a:rPr lang="en-US" dirty="0" smtClean="0"/>
              <a:t>about </a:t>
            </a:r>
            <a:r>
              <a:rPr lang="en-US" dirty="0"/>
              <a:t>the origin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270° </a:t>
            </a:r>
            <a:r>
              <a:rPr lang="en-US" dirty="0"/>
              <a:t>clockwise </a:t>
            </a:r>
            <a:r>
              <a:rPr lang="en-US" dirty="0" smtClean="0"/>
              <a:t>about </a:t>
            </a:r>
            <a:r>
              <a:rPr lang="en-US" dirty="0"/>
              <a:t>the origin</a:t>
            </a:r>
          </a:p>
        </p:txBody>
      </p:sp>
    </p:spTree>
    <p:extLst>
      <p:ext uri="{BB962C8B-B14F-4D97-AF65-F5344CB8AC3E}">
        <p14:creationId xmlns:p14="http://schemas.microsoft.com/office/powerpoint/2010/main" val="12875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7.3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lines k and m intersect at point P, then a reflection in k followed by a reflection in m is a rotation about point 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angle of rotation is </a:t>
            </a:r>
            <a:r>
              <a:rPr lang="en-US" dirty="0" smtClean="0">
                <a:solidFill>
                  <a:srgbClr val="FF0000"/>
                </a:solidFill>
              </a:rPr>
              <a:t>2x</a:t>
            </a:r>
            <a:r>
              <a:rPr lang="en-US" dirty="0" smtClean="0"/>
              <a:t>°, where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° is the measure of the acute or right angle formed by k and 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5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19200"/>
            <a:ext cx="4419600" cy="5568696"/>
          </a:xfrm>
        </p:spPr>
      </p:pic>
    </p:spTree>
    <p:extLst>
      <p:ext uri="{BB962C8B-B14F-4D97-AF65-F5344CB8AC3E}">
        <p14:creationId xmlns:p14="http://schemas.microsoft.com/office/powerpoint/2010/main" val="34432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m and n intersect at Q to form a 30° angle.  If a pentagon is reflected in m, then in n about point Q, what is the angle of rotation of the pentagon?</a:t>
            </a:r>
          </a:p>
        </p:txBody>
      </p:sp>
    </p:spTree>
    <p:extLst>
      <p:ext uri="{BB962C8B-B14F-4D97-AF65-F5344CB8AC3E}">
        <p14:creationId xmlns:p14="http://schemas.microsoft.com/office/powerpoint/2010/main" val="17862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Rotational Symmetry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figure in the plane has </a:t>
            </a:r>
            <a:r>
              <a:rPr lang="en-US" dirty="0" smtClean="0">
                <a:solidFill>
                  <a:srgbClr val="FF0000"/>
                </a:solidFill>
              </a:rPr>
              <a:t>rotational symmetry </a:t>
            </a:r>
            <a:r>
              <a:rPr lang="en-US" dirty="0" smtClean="0"/>
              <a:t>if the figure can be mapped onto itself by a rotation of 180° or less.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	A </a:t>
            </a:r>
            <a:r>
              <a:rPr lang="en-US" dirty="0" smtClean="0">
                <a:solidFill>
                  <a:srgbClr val="FF0000"/>
                </a:solidFill>
              </a:rPr>
              <a:t>rotation</a:t>
            </a:r>
            <a:r>
              <a:rPr lang="en-US" dirty="0" smtClean="0"/>
              <a:t> is a transformation in which a figure is turned about a fixed point.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dirty="0" smtClean="0"/>
              <a:t>The fixed point is the </a:t>
            </a:r>
            <a:r>
              <a:rPr lang="en-US" dirty="0" smtClean="0">
                <a:solidFill>
                  <a:srgbClr val="FF0000"/>
                </a:solidFill>
              </a:rPr>
              <a:t>center of rotation</a:t>
            </a:r>
            <a:r>
              <a:rPr lang="en-US" dirty="0" smtClean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667000"/>
            <a:ext cx="3727295" cy="2263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figures have rotational symmetry?  For those that do, describe the rotations that map the figure onto itself.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					2.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143000" y="4038600"/>
            <a:ext cx="1447800" cy="124810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5867400" y="4191000"/>
            <a:ext cx="1905000" cy="1447800"/>
          </a:xfrm>
          <a:prstGeom prst="parallelogram">
            <a:avLst>
              <a:gd name="adj" fmla="val 4506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8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	Work on these problems from the book…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dirty="0" err="1" smtClean="0"/>
              <a:t>Pg</a:t>
            </a:r>
            <a:r>
              <a:rPr lang="en-US" dirty="0" smtClean="0"/>
              <a:t> 416  #1-3, 6-12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Angle of Rotation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Rays drawn from the center of rotation to a point and its image form an angle called the </a:t>
            </a:r>
            <a:r>
              <a:rPr lang="en-US" smtClean="0">
                <a:solidFill>
                  <a:srgbClr val="FF0000"/>
                </a:solidFill>
              </a:rPr>
              <a:t>angle of rotation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Draw a Rotation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First draw a triangle ABC and a point outside the triangle called P.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We are going to draw a rotation of 120 degrees counterclockwise about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Next…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Draw a segment connecting vertex A and the center of rotation point P.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We will need to know the measurement of this segment later…might want to find that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Next….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Use a protractor to measure a 120 degree angle counterclockwise and draw a ray.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Next….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	We want to cut that ray down so that it is congruent to segment PA.  Name the endpoint A’.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 algn="ctr">
              <a:buFont typeface="Arial" charset="0"/>
              <a:buNone/>
            </a:pPr>
            <a:r>
              <a:rPr lang="en-US" dirty="0" smtClean="0"/>
              <a:t>You could also do this with a compass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Next….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Repeat the steps for points B and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A quadrilateral has vertices P(3,-1), Q(4,0), R(4,3), and S(2,4).  Rotate PQRS 180 degrees counterclockwise about the origin and name the coordinates of the new vertices.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361</Words>
  <Application>Microsoft Office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7.3  Rotations</vt:lpstr>
      <vt:lpstr>ROTATIONS</vt:lpstr>
      <vt:lpstr>Angle of Rotation</vt:lpstr>
      <vt:lpstr>Let’s Draw a Rotation</vt:lpstr>
      <vt:lpstr>Next…</vt:lpstr>
      <vt:lpstr>Next….</vt:lpstr>
      <vt:lpstr>Next….</vt:lpstr>
      <vt:lpstr>Next….</vt:lpstr>
      <vt:lpstr>Example</vt:lpstr>
      <vt:lpstr>Example</vt:lpstr>
      <vt:lpstr>Rotation Tricks</vt:lpstr>
      <vt:lpstr>Rotation Tricks</vt:lpstr>
      <vt:lpstr>Rotation Tricks</vt:lpstr>
      <vt:lpstr>Example</vt:lpstr>
      <vt:lpstr>Example</vt:lpstr>
      <vt:lpstr>Theorem 7.3</vt:lpstr>
      <vt:lpstr>Example</vt:lpstr>
      <vt:lpstr>Example</vt:lpstr>
      <vt:lpstr>Rotational Symmetry</vt:lpstr>
      <vt:lpstr>Rotational Symmetry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Corey</dc:creator>
  <cp:lastModifiedBy>Reed Custer School District</cp:lastModifiedBy>
  <cp:revision>15</cp:revision>
  <dcterms:created xsi:type="dcterms:W3CDTF">2012-04-25T23:05:07Z</dcterms:created>
  <dcterms:modified xsi:type="dcterms:W3CDTF">2013-04-30T03:23:05Z</dcterms:modified>
</cp:coreProperties>
</file>